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763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429CF-EBCE-4291-B6A6-FEDD6483DD69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6A0-3EBA-43E1-9353-6E0534C009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429CF-EBCE-4291-B6A6-FEDD6483DD69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6A0-3EBA-43E1-9353-6E0534C009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429CF-EBCE-4291-B6A6-FEDD6483DD69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6A0-3EBA-43E1-9353-6E0534C009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429CF-EBCE-4291-B6A6-FEDD6483DD69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6A0-3EBA-43E1-9353-6E0534C009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429CF-EBCE-4291-B6A6-FEDD6483DD69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6A0-3EBA-43E1-9353-6E0534C009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429CF-EBCE-4291-B6A6-FEDD6483DD69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6A0-3EBA-43E1-9353-6E0534C009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429CF-EBCE-4291-B6A6-FEDD6483DD69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6A0-3EBA-43E1-9353-6E0534C009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429CF-EBCE-4291-B6A6-FEDD6483DD69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6A0-3EBA-43E1-9353-6E0534C009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429CF-EBCE-4291-B6A6-FEDD6483DD69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6A0-3EBA-43E1-9353-6E0534C009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429CF-EBCE-4291-B6A6-FEDD6483DD69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6A0-3EBA-43E1-9353-6E0534C009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429CF-EBCE-4291-B6A6-FEDD6483DD69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6A0-3EBA-43E1-9353-6E0534C009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429CF-EBCE-4291-B6A6-FEDD6483DD69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B76A0-3EBA-43E1-9353-6E0534C0091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Экран (4:3)</PresentationFormat>
  <Paragraphs>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mama</dc:creator>
  <cp:lastModifiedBy>mama</cp:lastModifiedBy>
  <cp:revision>1</cp:revision>
  <dcterms:created xsi:type="dcterms:W3CDTF">2015-10-04T23:40:10Z</dcterms:created>
  <dcterms:modified xsi:type="dcterms:W3CDTF">2015-10-04T23:41:21Z</dcterms:modified>
</cp:coreProperties>
</file>